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18.07.17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18.07.17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18.07.17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18.07.17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18.07.17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18.07.17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18.07.17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18.07.17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18.07.17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18.07.17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18.07.17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18.07.17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940" y="120958"/>
            <a:ext cx="8415806" cy="81645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Приложение №1 к письму ООО «ПТПС»  Исх№163ж от 18.07.2017г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ФОТО отгрузки Блоков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КИПиА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(2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шт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) 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IMG_20170717_1438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4" y="1018052"/>
            <a:ext cx="4144044" cy="5525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Изображение 5" descr="IMG_20170717_1625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377" y="1453133"/>
            <a:ext cx="5674369" cy="42557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799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IMG_20170717_1317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9" y="1038213"/>
            <a:ext cx="3926144" cy="53321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940" y="120958"/>
            <a:ext cx="8415806" cy="81645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Приложение №1 к письму ООО «ПТПС»  Исх№163ж от 18.07.2017г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ФОТО отгрузки Блоков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КИПиА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(2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шт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) 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Изображение 5" descr="IMG_20170717_1625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62" y="1259966"/>
            <a:ext cx="5918484" cy="44388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8587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940" y="120958"/>
            <a:ext cx="8415806" cy="81645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Приложение №1 к письму ООО «ПТПС»  Исх№163ж от 18.07.2017г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  <a:p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ФОТО отгрузки Блоков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КИПиА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 (2 </a:t>
            </a:r>
            <a:r>
              <a:rPr lang="ru-RU" sz="2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шт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) 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Изображение 1" descr="Место нахождения документов в щитах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0" y="1018053"/>
            <a:ext cx="3835655" cy="49831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50440" y="6125959"/>
            <a:ext cx="679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Место нахождения </a:t>
            </a:r>
            <a:r>
              <a:rPr lang="ru-RU" dirty="0" smtClean="0"/>
              <a:t>документов в блоках (в щитах ЩПС)</a:t>
            </a:r>
            <a:endParaRPr lang="ru-RU" dirty="0"/>
          </a:p>
        </p:txBody>
      </p:sp>
      <p:pic>
        <p:nvPicPr>
          <p:cNvPr id="5" name="Изображение 4" descr="IMG_20170717_13175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95" y="1018053"/>
            <a:ext cx="3900480" cy="50171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7955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12</TotalTime>
  <Words>76</Words>
  <Application>Microsoft Macintosh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Презентация PowerPoint</vt:lpstr>
      <vt:lpstr>Презентация PowerPoint</vt:lpstr>
      <vt:lpstr>Презентация PowerPoint</vt:lpstr>
    </vt:vector>
  </TitlesOfParts>
  <Company>TPI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Yuriy Kuznetsov</dc:creator>
  <cp:lastModifiedBy>Yuriy Kuznetsov</cp:lastModifiedBy>
  <cp:revision>2</cp:revision>
  <dcterms:created xsi:type="dcterms:W3CDTF">2017-07-18T10:12:42Z</dcterms:created>
  <dcterms:modified xsi:type="dcterms:W3CDTF">2017-07-18T10:24:58Z</dcterms:modified>
</cp:coreProperties>
</file>